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95" r:id="rId2"/>
    <p:sldMasterId id="2147483831" r:id="rId3"/>
    <p:sldMasterId id="2147483944" r:id="rId4"/>
    <p:sldMasterId id="2147484106" r:id="rId5"/>
    <p:sldMasterId id="2147484124"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8"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7" autoAdjust="0"/>
    <p:restoredTop sz="94660"/>
  </p:normalViewPr>
  <p:slideViewPr>
    <p:cSldViewPr snapToGrid="0">
      <p:cViewPr varScale="1">
        <p:scale>
          <a:sx n="120" d="100"/>
          <a:sy n="120" d="100"/>
        </p:scale>
        <p:origin x="12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18928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901690826"/>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806780322"/>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24967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55776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8930973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4983901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8606602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48043931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28117414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2763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49068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00809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D340FED-6E95-4177-A7EF-CD303B9E611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8091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11017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65357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June 13,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99489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F2841D-FB5C-47AB-B2FF-32E855C1EA71}" type="datetime4">
              <a:rPr lang="en-US" smtClean="0"/>
              <a:t>June 13,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864818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18537E9-D174-424D-BEE8-AFC4CA5F9F97}" type="datetime4">
              <a:rPr lang="en-US" smtClean="0"/>
              <a:t>June 13, 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371956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C7A44C0-F7AC-49C2-8289-1E7A86D9FB50}" type="datetime4">
              <a:rPr lang="en-US" smtClean="0"/>
              <a:t>June 13, 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025274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3BB84BC-6E78-40D1-8831-40AB1F596614}" type="datetime4">
              <a:rPr lang="en-US" smtClean="0"/>
              <a:t>June 13, 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80917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16768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24472024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406707516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618117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0398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11579488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74993785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26434910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69215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119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49259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393128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86177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June 13,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435195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F2841D-FB5C-47AB-B2FF-32E855C1EA71}" type="datetime4">
              <a:rPr lang="en-US" smtClean="0"/>
              <a:t>June 13,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97013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June 13,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415999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June 13,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1241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June 13,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54356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809616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80863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27234351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63647624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2608887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87290595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82750299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4467971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F2841D-FB5C-47AB-B2FF-32E855C1EA71}" type="datetime4">
              <a:rPr lang="en-US" smtClean="0"/>
              <a:t>June 13,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87341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9966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17200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37138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D340FED-6E95-4177-A7EF-CD303B9E611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47583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5843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June 13,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667803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F2841D-FB5C-47AB-B2FF-32E855C1EA71}" type="datetime4">
              <a:rPr lang="en-US" smtClean="0"/>
              <a:t>June 13,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645202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18537E9-D174-424D-BEE8-AFC4CA5F9F97}" type="datetime4">
              <a:rPr lang="en-US" smtClean="0"/>
              <a:t>June 13, 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3855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C7A44C0-F7AC-49C2-8289-1E7A86D9FB50}" type="datetime4">
              <a:rPr lang="en-US" smtClean="0"/>
              <a:t>June 13, 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47737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3BB84BC-6E78-40D1-8831-40AB1F596614}" type="datetime4">
              <a:rPr lang="en-US" smtClean="0"/>
              <a:t>June 13, 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2572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June 13,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5172938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12029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518942103"/>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516012204"/>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5120558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044656424"/>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0960674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793524411"/>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720476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43517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91F9259A-1FE3-4FF9-8A07-BDD8177164ED}" type="datetime4">
              <a:rPr lang="en-US" smtClean="0"/>
              <a:t>June 13, 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5680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June 13,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64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1240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003978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June 13,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992958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F2841D-FB5C-47AB-B2FF-32E855C1EA71}" type="datetime4">
              <a:rPr lang="en-US" smtClean="0"/>
              <a:t>June 13,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324527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June 13,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6906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June 13,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357548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887624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8378980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841379416"/>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62855640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24395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25045662"/>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993473524"/>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588128957"/>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53547876"/>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375668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30954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052795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900054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June 13,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900363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June 13,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58139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552029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F2841D-FB5C-47AB-B2FF-32E855C1EA71}" type="datetime4">
              <a:rPr lang="en-US" smtClean="0"/>
              <a:t>June 13,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722777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June 13,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301606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June 13,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33148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759970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June 13,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80171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62101597"/>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341873925"/>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53141730"/>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264387131"/>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960BD-7AC1-4217-9611-AAA56D3EE38F}" type="datetime4">
              <a:rPr lang="en-US" smtClean="0"/>
              <a:pPr/>
              <a:t>June 13, 2024</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9573697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9.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7.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21" Type="http://schemas.openxmlformats.org/officeDocument/2006/relationships/image" Target="../media/image9.pn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8.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7.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13.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latin typeface="+mn-lt"/>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406856156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916473474"/>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631076088"/>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latin typeface="+mn-lt"/>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087062092"/>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434507234"/>
      </p:ext>
    </p:extLst>
  </p:cSld>
  <p:clrMap bg1="dk1" tx1="lt1" bg2="dk2"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33960BD-7AC1-4217-9611-AAA56D3EE38F}" type="datetime4">
              <a:rPr lang="en-US" smtClean="0"/>
              <a:pPr/>
              <a:t>June 13, 2024</a:t>
            </a:fld>
            <a:endParaRPr lang="en-US" dirty="0">
              <a:latin typeface="+mn-lt"/>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146219737"/>
      </p:ext>
    </p:extLst>
  </p:cSld>
  <p:clrMap bg1="dk1" tx1="lt1" bg2="dk2"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3.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lorful wavy concept">
            <a:extLst>
              <a:ext uri="{FF2B5EF4-FFF2-40B4-BE49-F238E27FC236}">
                <a16:creationId xmlns:a16="http://schemas.microsoft.com/office/drawing/2014/main" id="{42893BB1-13F5-B506-C0A0-D9C03483F344}"/>
              </a:ext>
            </a:extLst>
          </p:cNvPr>
          <p:cNvPicPr>
            <a:picLocks noChangeAspect="1"/>
          </p:cNvPicPr>
          <p:nvPr/>
        </p:nvPicPr>
        <p:blipFill rotWithShape="1">
          <a:blip r:embed="rId2"/>
          <a:srcRect l="7273" r="9114" b="2"/>
          <a:stretch/>
        </p:blipFill>
        <p:spPr>
          <a:xfrm>
            <a:off x="3584196" y="-1"/>
            <a:ext cx="8607807" cy="6871647"/>
          </a:xfrm>
          <a:custGeom>
            <a:avLst/>
            <a:gdLst/>
            <a:ahLst/>
            <a:cxnLst/>
            <a:rect l="l" t="t" r="r" b="b"/>
            <a:pathLst>
              <a:path w="8607807" h="6858000">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p:spPr>
      </p:pic>
      <p:sp>
        <p:nvSpPr>
          <p:cNvPr id="2" name="Title 1">
            <a:extLst>
              <a:ext uri="{FF2B5EF4-FFF2-40B4-BE49-F238E27FC236}">
                <a16:creationId xmlns:a16="http://schemas.microsoft.com/office/drawing/2014/main" id="{CD09239D-B2C5-4F1E-975C-ADECCA7AB26A}"/>
              </a:ext>
            </a:extLst>
          </p:cNvPr>
          <p:cNvSpPr>
            <a:spLocks noGrp="1"/>
          </p:cNvSpPr>
          <p:nvPr>
            <p:ph type="ctrTitle"/>
          </p:nvPr>
        </p:nvSpPr>
        <p:spPr>
          <a:xfrm>
            <a:off x="624307" y="2906973"/>
            <a:ext cx="3639828" cy="2640247"/>
          </a:xfrm>
        </p:spPr>
        <p:txBody>
          <a:bodyPr>
            <a:normAutofit fontScale="90000"/>
          </a:bodyPr>
          <a:lstStyle/>
          <a:p>
            <a:pPr algn="l"/>
            <a:endParaRPr lang="en-US" dirty="0"/>
          </a:p>
          <a:p>
            <a:r>
              <a:rPr lang="sr-Latn-RS" dirty="0"/>
              <a:t>The sightseeing tour </a:t>
            </a:r>
            <a:r>
              <a:rPr lang="en-US" dirty="0" smtClean="0"/>
              <a:t>of</a:t>
            </a:r>
            <a:r>
              <a:rPr lang="sr-Latn-RS" dirty="0" smtClean="0"/>
              <a:t> </a:t>
            </a:r>
            <a:r>
              <a:rPr lang="sr-Latn-RS" dirty="0"/>
              <a:t>Niš</a:t>
            </a:r>
            <a:endParaRPr lang="en-US" dirty="0"/>
          </a:p>
        </p:txBody>
      </p:sp>
      <p:sp>
        <p:nvSpPr>
          <p:cNvPr id="3" name="Subtitle 2">
            <a:extLst>
              <a:ext uri="{FF2B5EF4-FFF2-40B4-BE49-F238E27FC236}">
                <a16:creationId xmlns:a16="http://schemas.microsoft.com/office/drawing/2014/main" id="{1D1139F3-155A-4C01-9EA8-6290EBD0A29F}"/>
              </a:ext>
            </a:extLst>
          </p:cNvPr>
          <p:cNvSpPr>
            <a:spLocks noGrp="1"/>
          </p:cNvSpPr>
          <p:nvPr>
            <p:ph type="subTitle" idx="1"/>
          </p:nvPr>
        </p:nvSpPr>
        <p:spPr>
          <a:xfrm>
            <a:off x="624305" y="5676900"/>
            <a:ext cx="3439235" cy="955315"/>
          </a:xfrm>
        </p:spPr>
        <p:txBody>
          <a:bodyPr>
            <a:normAutofit fontScale="70000" lnSpcReduction="20000"/>
          </a:bodyPr>
          <a:lstStyle/>
          <a:p>
            <a:pPr algn="l"/>
            <a:endParaRPr lang="en-US" dirty="0"/>
          </a:p>
          <a:p>
            <a:r>
              <a:rPr lang="sr-Latn-RS" dirty="0"/>
              <a:t>Hello! Today i will show you our amazing sightseeing tour </a:t>
            </a:r>
            <a:r>
              <a:rPr lang="en-US" dirty="0" smtClean="0"/>
              <a:t>of</a:t>
            </a:r>
            <a:r>
              <a:rPr lang="sr-Latn-RS" dirty="0" smtClean="0"/>
              <a:t> </a:t>
            </a:r>
            <a:r>
              <a:rPr lang="sr-Latn-RS" dirty="0"/>
              <a:t>a famous city Niš</a:t>
            </a:r>
            <a:endParaRPr lang="en-US" dirty="0"/>
          </a:p>
        </p:txBody>
      </p:sp>
    </p:spTree>
    <p:extLst>
      <p:ext uri="{BB962C8B-B14F-4D97-AF65-F5344CB8AC3E}">
        <p14:creationId xmlns:p14="http://schemas.microsoft.com/office/powerpoint/2010/main" val="237445344"/>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out)">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A307-4DEC-4DA0-A2A7-C97657E1FDBA}"/>
              </a:ext>
            </a:extLst>
          </p:cNvPr>
          <p:cNvSpPr>
            <a:spLocks noGrp="1"/>
          </p:cNvSpPr>
          <p:nvPr>
            <p:ph type="title"/>
          </p:nvPr>
        </p:nvSpPr>
        <p:spPr/>
        <p:txBody>
          <a:bodyPr/>
          <a:lstStyle/>
          <a:p>
            <a:r>
              <a:rPr lang="sr-Latn-RS" dirty="0"/>
              <a:t>Niška Banja</a:t>
            </a:r>
            <a:endParaRPr lang="en-US" dirty="0"/>
          </a:p>
        </p:txBody>
      </p:sp>
      <p:sp>
        <p:nvSpPr>
          <p:cNvPr id="3" name="Content Placeholder 2">
            <a:extLst>
              <a:ext uri="{FF2B5EF4-FFF2-40B4-BE49-F238E27FC236}">
                <a16:creationId xmlns:a16="http://schemas.microsoft.com/office/drawing/2014/main" id="{88F23C12-746B-4E6F-A99C-E1D502413B0D}"/>
              </a:ext>
            </a:extLst>
          </p:cNvPr>
          <p:cNvSpPr>
            <a:spLocks noGrp="1"/>
          </p:cNvSpPr>
          <p:nvPr>
            <p:ph idx="1"/>
          </p:nvPr>
        </p:nvSpPr>
        <p:spPr>
          <a:xfrm>
            <a:off x="913795" y="1725434"/>
            <a:ext cx="10353762" cy="2099144"/>
          </a:xfrm>
        </p:spPr>
        <p:txBody>
          <a:bodyPr/>
          <a:lstStyle/>
          <a:p>
            <a:r>
              <a:rPr lang="sr-Latn-RS" dirty="0"/>
              <a:t>After </a:t>
            </a:r>
            <a:r>
              <a:rPr lang="sr-Latn-RS" dirty="0" smtClean="0"/>
              <a:t> lunch</a:t>
            </a:r>
            <a:r>
              <a:rPr lang="en-US" dirty="0" smtClean="0"/>
              <a:t>, </a:t>
            </a:r>
            <a:r>
              <a:rPr lang="sr-Latn-RS" dirty="0" smtClean="0"/>
              <a:t>we </a:t>
            </a:r>
            <a:r>
              <a:rPr lang="sr-Latn-RS" dirty="0"/>
              <a:t>all rested for a </a:t>
            </a:r>
            <a:r>
              <a:rPr lang="en-US" dirty="0" smtClean="0"/>
              <a:t>some time</a:t>
            </a:r>
            <a:r>
              <a:rPr lang="sr-Latn-RS" dirty="0" smtClean="0"/>
              <a:t>.We </a:t>
            </a:r>
            <a:r>
              <a:rPr lang="sr-Latn-RS" dirty="0"/>
              <a:t>bought </a:t>
            </a:r>
            <a:r>
              <a:rPr lang="en-US" dirty="0" err="1" smtClean="0"/>
              <a:t>i</a:t>
            </a:r>
            <a:r>
              <a:rPr lang="sr-Latn-RS" dirty="0" smtClean="0"/>
              <a:t>ce </a:t>
            </a:r>
            <a:r>
              <a:rPr lang="sr-Latn-RS" dirty="0"/>
              <a:t>creams and </a:t>
            </a:r>
            <a:r>
              <a:rPr lang="sr-Latn-RS" dirty="0" smtClean="0"/>
              <a:t>magnets</a:t>
            </a:r>
            <a:r>
              <a:rPr lang="en-US" dirty="0" smtClean="0"/>
              <a:t>,</a:t>
            </a:r>
            <a:r>
              <a:rPr lang="sr-Latn-RS" dirty="0" smtClean="0"/>
              <a:t> </a:t>
            </a:r>
            <a:r>
              <a:rPr lang="sr-Latn-RS" dirty="0"/>
              <a:t>some even </a:t>
            </a:r>
            <a:r>
              <a:rPr lang="en-US" dirty="0" smtClean="0"/>
              <a:t>bought </a:t>
            </a:r>
            <a:r>
              <a:rPr lang="sr-Latn-RS" dirty="0" smtClean="0"/>
              <a:t>toys</a:t>
            </a:r>
            <a:r>
              <a:rPr lang="sr-Latn-RS" dirty="0"/>
              <a:t>. The most </a:t>
            </a:r>
            <a:r>
              <a:rPr lang="sr-Latn-RS" dirty="0" smtClean="0"/>
              <a:t>of </a:t>
            </a:r>
            <a:r>
              <a:rPr lang="sr-Latn-RS" dirty="0"/>
              <a:t>time </a:t>
            </a:r>
            <a:r>
              <a:rPr lang="en-US" dirty="0" smtClean="0"/>
              <a:t>I</a:t>
            </a:r>
            <a:r>
              <a:rPr lang="sr-Latn-RS" dirty="0" smtClean="0"/>
              <a:t> </a:t>
            </a:r>
            <a:r>
              <a:rPr lang="sr-Latn-RS" dirty="0"/>
              <a:t>spent with Una </a:t>
            </a:r>
            <a:r>
              <a:rPr lang="en-US" dirty="0" smtClean="0"/>
              <a:t>,</a:t>
            </a:r>
            <a:r>
              <a:rPr lang="sr-Latn-RS" dirty="0" smtClean="0"/>
              <a:t>Vojin </a:t>
            </a:r>
            <a:r>
              <a:rPr lang="sr-Latn-RS" dirty="0"/>
              <a:t>and Dušan </a:t>
            </a:r>
            <a:r>
              <a:rPr lang="en-US" dirty="0" smtClean="0"/>
              <a:t>who </a:t>
            </a:r>
            <a:r>
              <a:rPr lang="sr-Latn-RS" dirty="0" smtClean="0"/>
              <a:t>joined</a:t>
            </a:r>
            <a:r>
              <a:rPr lang="en-US" dirty="0" smtClean="0"/>
              <a:t> </a:t>
            </a:r>
            <a:r>
              <a:rPr lang="sr-Latn-RS" dirty="0"/>
              <a:t>later, then </a:t>
            </a:r>
            <a:r>
              <a:rPr lang="en-US" dirty="0" smtClean="0"/>
              <a:t>I</a:t>
            </a:r>
            <a:r>
              <a:rPr lang="sr-Latn-RS" dirty="0" smtClean="0"/>
              <a:t> </a:t>
            </a:r>
            <a:r>
              <a:rPr lang="sr-Latn-RS" dirty="0"/>
              <a:t>joined </a:t>
            </a:r>
            <a:r>
              <a:rPr lang="en-US" dirty="0" smtClean="0"/>
              <a:t>one group </a:t>
            </a:r>
            <a:r>
              <a:rPr lang="sr-Latn-RS" dirty="0" smtClean="0"/>
              <a:t>to </a:t>
            </a:r>
            <a:r>
              <a:rPr lang="sr-Latn-RS" dirty="0"/>
              <a:t>play football and even managed to score a goal!</a:t>
            </a:r>
            <a:endParaRPr lang="en-US" dirty="0"/>
          </a:p>
        </p:txBody>
      </p:sp>
      <p:pic>
        <p:nvPicPr>
          <p:cNvPr id="4" name="Picture 3"/>
          <p:cNvPicPr>
            <a:picLocks noChangeAspect="1"/>
          </p:cNvPicPr>
          <p:nvPr/>
        </p:nvPicPr>
        <p:blipFill>
          <a:blip r:embed="rId2"/>
          <a:stretch>
            <a:fillRect/>
          </a:stretch>
        </p:blipFill>
        <p:spPr>
          <a:xfrm>
            <a:off x="2590311" y="3140764"/>
            <a:ext cx="7011378" cy="3387257"/>
          </a:xfrm>
          <a:prstGeom prst="rect">
            <a:avLst/>
          </a:prstGeom>
        </p:spPr>
      </p:pic>
    </p:spTree>
    <p:extLst>
      <p:ext uri="{BB962C8B-B14F-4D97-AF65-F5344CB8AC3E}">
        <p14:creationId xmlns:p14="http://schemas.microsoft.com/office/powerpoint/2010/main" val="382581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0EE8-1898-492B-830D-DF9C6E48D0D4}"/>
              </a:ext>
            </a:extLst>
          </p:cNvPr>
          <p:cNvSpPr>
            <a:spLocks noGrp="1"/>
          </p:cNvSpPr>
          <p:nvPr>
            <p:ph type="title"/>
          </p:nvPr>
        </p:nvSpPr>
        <p:spPr>
          <a:xfrm>
            <a:off x="913795" y="246491"/>
            <a:ext cx="10353761" cy="1009816"/>
          </a:xfrm>
        </p:spPr>
        <p:txBody>
          <a:bodyPr/>
          <a:lstStyle/>
          <a:p>
            <a:r>
              <a:rPr lang="sr-Latn-RS" dirty="0" smtClean="0"/>
              <a:t> čegar</a:t>
            </a:r>
            <a:r>
              <a:rPr lang="en-US" dirty="0" smtClean="0"/>
              <a:t> HILL</a:t>
            </a:r>
            <a:endParaRPr lang="en-US" dirty="0"/>
          </a:p>
        </p:txBody>
      </p:sp>
      <p:sp>
        <p:nvSpPr>
          <p:cNvPr id="3" name="Content Placeholder 2">
            <a:extLst>
              <a:ext uri="{FF2B5EF4-FFF2-40B4-BE49-F238E27FC236}">
                <a16:creationId xmlns:a16="http://schemas.microsoft.com/office/drawing/2014/main" id="{E0E483A3-B648-4319-86D6-9ACFF209AEFE}"/>
              </a:ext>
            </a:extLst>
          </p:cNvPr>
          <p:cNvSpPr>
            <a:spLocks noGrp="1"/>
          </p:cNvSpPr>
          <p:nvPr>
            <p:ph idx="1"/>
          </p:nvPr>
        </p:nvSpPr>
        <p:spPr>
          <a:xfrm>
            <a:off x="913795" y="1097280"/>
            <a:ext cx="10353762" cy="1677725"/>
          </a:xfrm>
        </p:spPr>
        <p:txBody>
          <a:bodyPr/>
          <a:lstStyle/>
          <a:p>
            <a:r>
              <a:rPr lang="sr-Latn-RS" dirty="0"/>
              <a:t>Honestly the whole </a:t>
            </a:r>
            <a:r>
              <a:rPr lang="en-US" dirty="0" smtClean="0"/>
              <a:t>hill</a:t>
            </a:r>
            <a:r>
              <a:rPr lang="sr-Latn-RS" dirty="0" smtClean="0"/>
              <a:t> </a:t>
            </a:r>
            <a:r>
              <a:rPr lang="sr-Latn-RS" dirty="0"/>
              <a:t>suprised even </a:t>
            </a:r>
            <a:r>
              <a:rPr lang="sr-Latn-RS" dirty="0" smtClean="0"/>
              <a:t>tho</a:t>
            </a:r>
            <a:r>
              <a:rPr lang="en-US" dirty="0" smtClean="0"/>
              <a:t>ugh</a:t>
            </a:r>
            <a:r>
              <a:rPr lang="sr-Latn-RS" dirty="0" smtClean="0"/>
              <a:t> </a:t>
            </a:r>
            <a:r>
              <a:rPr lang="sr-Latn-RS" dirty="0"/>
              <a:t>we </a:t>
            </a:r>
            <a:r>
              <a:rPr lang="sr-Latn-RS" dirty="0" smtClean="0"/>
              <a:t>didn</a:t>
            </a:r>
            <a:r>
              <a:rPr lang="en-US" dirty="0" smtClean="0"/>
              <a:t>’</a:t>
            </a:r>
            <a:r>
              <a:rPr lang="sr-Latn-RS" dirty="0" smtClean="0"/>
              <a:t>t real</a:t>
            </a:r>
            <a:r>
              <a:rPr lang="en-US" dirty="0" smtClean="0"/>
              <a:t>l</a:t>
            </a:r>
            <a:r>
              <a:rPr lang="sr-Latn-RS" dirty="0" smtClean="0"/>
              <a:t>y </a:t>
            </a:r>
            <a:r>
              <a:rPr lang="sr-Latn-RS" dirty="0"/>
              <a:t>explore </a:t>
            </a:r>
            <a:r>
              <a:rPr lang="sr-Latn-RS" dirty="0" smtClean="0"/>
              <a:t>it</a:t>
            </a:r>
            <a:r>
              <a:rPr lang="en-US" dirty="0"/>
              <a:t>;</a:t>
            </a:r>
            <a:r>
              <a:rPr lang="sr-Latn-RS" dirty="0" smtClean="0"/>
              <a:t> </a:t>
            </a:r>
            <a:r>
              <a:rPr lang="sr-Latn-RS" dirty="0"/>
              <a:t>an old grandad that was </a:t>
            </a:r>
            <a:r>
              <a:rPr lang="sr-Latn-RS" dirty="0" smtClean="0"/>
              <a:t>a </a:t>
            </a:r>
            <a:r>
              <a:rPr lang="sr-Latn-RS" dirty="0"/>
              <a:t>good old friend </a:t>
            </a:r>
            <a:r>
              <a:rPr lang="sr-Latn-RS" dirty="0" smtClean="0"/>
              <a:t>o</a:t>
            </a:r>
            <a:r>
              <a:rPr lang="en-US" dirty="0" smtClean="0"/>
              <a:t>f</a:t>
            </a:r>
            <a:r>
              <a:rPr lang="sr-Latn-RS" dirty="0" smtClean="0"/>
              <a:t> my friend Aca’s </a:t>
            </a:r>
            <a:r>
              <a:rPr lang="sr-Latn-RS" dirty="0"/>
              <a:t>grandad gave him a free book he </a:t>
            </a:r>
            <a:r>
              <a:rPr lang="sr-Latn-RS" dirty="0" smtClean="0"/>
              <a:t>made</a:t>
            </a:r>
            <a:r>
              <a:rPr lang="en-US" dirty="0" smtClean="0"/>
              <a:t>.</a:t>
            </a:r>
            <a:r>
              <a:rPr lang="sr-Latn-RS" dirty="0" smtClean="0"/>
              <a:t> </a:t>
            </a:r>
            <a:r>
              <a:rPr lang="en-US" dirty="0"/>
              <a:t>I</a:t>
            </a:r>
            <a:r>
              <a:rPr lang="sr-Latn-RS" dirty="0" smtClean="0"/>
              <a:t> </a:t>
            </a:r>
            <a:r>
              <a:rPr lang="sr-Latn-RS" dirty="0"/>
              <a:t>saw the book and realised </a:t>
            </a:r>
            <a:r>
              <a:rPr lang="sr-Latn-RS" dirty="0" smtClean="0"/>
              <a:t>that</a:t>
            </a:r>
            <a:r>
              <a:rPr lang="en-US" dirty="0" smtClean="0"/>
              <a:t> it was</a:t>
            </a:r>
            <a:r>
              <a:rPr lang="sr-Latn-RS" dirty="0" smtClean="0"/>
              <a:t> </a:t>
            </a:r>
            <a:r>
              <a:rPr lang="sr-Latn-RS" dirty="0"/>
              <a:t>the book my brother and sister bought when they were here.</a:t>
            </a:r>
            <a:endParaRPr lang="en-US" dirty="0"/>
          </a:p>
        </p:txBody>
      </p:sp>
      <p:pic>
        <p:nvPicPr>
          <p:cNvPr id="5" name="Picture 4">
            <a:extLst>
              <a:ext uri="{FF2B5EF4-FFF2-40B4-BE49-F238E27FC236}">
                <a16:creationId xmlns:a16="http://schemas.microsoft.com/office/drawing/2014/main" id="{1C193DC1-F7A2-4E0B-A9F3-228DABB97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590" y="2600078"/>
            <a:ext cx="6846073" cy="3800724"/>
          </a:xfrm>
          <a:prstGeom prst="rect">
            <a:avLst/>
          </a:prstGeom>
        </p:spPr>
      </p:pic>
    </p:spTree>
    <p:extLst>
      <p:ext uri="{BB962C8B-B14F-4D97-AF65-F5344CB8AC3E}">
        <p14:creationId xmlns:p14="http://schemas.microsoft.com/office/powerpoint/2010/main" val="4576162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20A62A-168F-4091-A1E9-D4230133AD4C}"/>
              </a:ext>
            </a:extLst>
          </p:cNvPr>
          <p:cNvSpPr>
            <a:spLocks noGrp="1"/>
          </p:cNvSpPr>
          <p:nvPr>
            <p:ph idx="1"/>
          </p:nvPr>
        </p:nvSpPr>
        <p:spPr>
          <a:xfrm>
            <a:off x="913795" y="294198"/>
            <a:ext cx="10353762" cy="2759103"/>
          </a:xfrm>
        </p:spPr>
        <p:txBody>
          <a:bodyPr/>
          <a:lstStyle/>
          <a:p>
            <a:r>
              <a:rPr lang="sr-Latn-RS" dirty="0"/>
              <a:t>And here we </a:t>
            </a:r>
            <a:r>
              <a:rPr lang="en-US" dirty="0" smtClean="0"/>
              <a:t>is</a:t>
            </a:r>
            <a:r>
              <a:rPr lang="sr-Latn-RS" dirty="0" smtClean="0"/>
              <a:t> </a:t>
            </a:r>
            <a:r>
              <a:rPr lang="sr-Latn-RS" dirty="0"/>
              <a:t>the part that will most likely make you laugh. Emily bought </a:t>
            </a:r>
            <a:r>
              <a:rPr lang="sr-Latn-RS" dirty="0" smtClean="0"/>
              <a:t>a </a:t>
            </a:r>
            <a:r>
              <a:rPr lang="sr-Latn-RS" dirty="0"/>
              <a:t>toy that she gave to a friend </a:t>
            </a:r>
            <a:r>
              <a:rPr lang="en-US" dirty="0" smtClean="0"/>
              <a:t>from</a:t>
            </a:r>
            <a:r>
              <a:rPr lang="sr-Latn-RS" dirty="0" smtClean="0"/>
              <a:t> </a:t>
            </a:r>
            <a:r>
              <a:rPr lang="sr-Latn-RS" dirty="0"/>
              <a:t>the other class called Dušan,then Dušan gave it to Mihajlo from the other class then he gave it to Filip</a:t>
            </a:r>
            <a:r>
              <a:rPr lang="sr-Latn-RS" dirty="0" smtClean="0"/>
              <a:t>.</a:t>
            </a:r>
            <a:r>
              <a:rPr lang="en-US" dirty="0" smtClean="0"/>
              <a:t> </a:t>
            </a:r>
            <a:r>
              <a:rPr lang="sr-Latn-RS" dirty="0" smtClean="0"/>
              <a:t>After </a:t>
            </a:r>
            <a:r>
              <a:rPr lang="en-US" dirty="0" smtClean="0"/>
              <a:t>a while a quarrel </a:t>
            </a:r>
            <a:r>
              <a:rPr lang="en-US" dirty="0"/>
              <a:t>s</a:t>
            </a:r>
            <a:r>
              <a:rPr lang="sr-Latn-RS" dirty="0" smtClean="0"/>
              <a:t>tart</a:t>
            </a:r>
            <a:r>
              <a:rPr lang="en-US" dirty="0" smtClean="0"/>
              <a:t>ed. </a:t>
            </a:r>
            <a:r>
              <a:rPr lang="sr-Latn-RS" dirty="0" smtClean="0"/>
              <a:t> </a:t>
            </a:r>
            <a:r>
              <a:rPr lang="sr-Latn-RS" dirty="0"/>
              <a:t>Filip was picking </a:t>
            </a:r>
            <a:r>
              <a:rPr lang="en-US" dirty="0" smtClean="0"/>
              <a:t>me </a:t>
            </a:r>
            <a:r>
              <a:rPr lang="en-US" dirty="0"/>
              <a:t>w</a:t>
            </a:r>
            <a:r>
              <a:rPr lang="sr-Latn-RS" dirty="0" smtClean="0"/>
              <a:t>hen </a:t>
            </a:r>
            <a:r>
              <a:rPr lang="sr-Latn-RS" dirty="0"/>
              <a:t>the incident happend. I </a:t>
            </a:r>
            <a:r>
              <a:rPr lang="en-US" dirty="0" smtClean="0"/>
              <a:t>slightly </a:t>
            </a:r>
            <a:r>
              <a:rPr lang="sr-Latn-RS" dirty="0" smtClean="0"/>
              <a:t>squeezed </a:t>
            </a:r>
            <a:r>
              <a:rPr lang="sr-Latn-RS" dirty="0"/>
              <a:t>the ballon not knowing that it will explode on me. It was full of flour and we had to pick it up from my shorts and backpack.</a:t>
            </a:r>
            <a:endParaRPr lang="en-US" dirty="0"/>
          </a:p>
        </p:txBody>
      </p:sp>
      <p:pic>
        <p:nvPicPr>
          <p:cNvPr id="7" name="Picture 6">
            <a:extLst>
              <a:ext uri="{FF2B5EF4-FFF2-40B4-BE49-F238E27FC236}">
                <a16:creationId xmlns:a16="http://schemas.microsoft.com/office/drawing/2014/main" id="{E76EBA44-069B-41F6-910C-38195B7B0E1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4268" y="2631883"/>
            <a:ext cx="2901728" cy="3283888"/>
          </a:xfrm>
          <a:prstGeom prst="rect">
            <a:avLst/>
          </a:prstGeom>
        </p:spPr>
      </p:pic>
      <p:pic>
        <p:nvPicPr>
          <p:cNvPr id="2" name="Picture 1"/>
          <p:cNvPicPr>
            <a:picLocks noChangeAspect="1"/>
          </p:cNvPicPr>
          <p:nvPr/>
        </p:nvPicPr>
        <p:blipFill>
          <a:blip r:embed="rId3"/>
          <a:stretch>
            <a:fillRect/>
          </a:stretch>
        </p:blipFill>
        <p:spPr>
          <a:xfrm>
            <a:off x="4985468" y="2631883"/>
            <a:ext cx="5923721" cy="3283887"/>
          </a:xfrm>
          <a:prstGeom prst="rect">
            <a:avLst/>
          </a:prstGeom>
        </p:spPr>
      </p:pic>
    </p:spTree>
    <p:extLst>
      <p:ext uri="{BB962C8B-B14F-4D97-AF65-F5344CB8AC3E}">
        <p14:creationId xmlns:p14="http://schemas.microsoft.com/office/powerpoint/2010/main" val="488636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929-FEFC-4FA8-839B-A7720835F8C1}"/>
              </a:ext>
            </a:extLst>
          </p:cNvPr>
          <p:cNvSpPr>
            <a:spLocks noGrp="1"/>
          </p:cNvSpPr>
          <p:nvPr>
            <p:ph type="title"/>
          </p:nvPr>
        </p:nvSpPr>
        <p:spPr/>
        <p:txBody>
          <a:bodyPr/>
          <a:lstStyle/>
          <a:p>
            <a:r>
              <a:rPr lang="sr-Latn-RS" dirty="0"/>
              <a:t>The end</a:t>
            </a:r>
            <a:endParaRPr lang="en-US" dirty="0"/>
          </a:p>
        </p:txBody>
      </p:sp>
      <p:sp>
        <p:nvSpPr>
          <p:cNvPr id="4" name="Subtitle 3">
            <a:extLst>
              <a:ext uri="{FF2B5EF4-FFF2-40B4-BE49-F238E27FC236}">
                <a16:creationId xmlns:a16="http://schemas.microsoft.com/office/drawing/2014/main" id="{C387090D-C128-473C-AA5F-569B933A6739}"/>
              </a:ext>
            </a:extLst>
          </p:cNvPr>
          <p:cNvSpPr>
            <a:spLocks noGrp="1"/>
          </p:cNvSpPr>
          <p:nvPr>
            <p:ph idx="1"/>
          </p:nvPr>
        </p:nvSpPr>
        <p:spPr/>
        <p:txBody>
          <a:bodyPr/>
          <a:lstStyle/>
          <a:p>
            <a:r>
              <a:rPr lang="sr-Latn-RS" dirty="0"/>
              <a:t>Thank you for listening and watching my presentation see you again soon.</a:t>
            </a:r>
          </a:p>
          <a:p>
            <a:r>
              <a:rPr lang="sr-Latn-RS" dirty="0"/>
              <a:t>Toodles!</a:t>
            </a:r>
            <a:endParaRPr lang="en-US" dirty="0"/>
          </a:p>
        </p:txBody>
      </p:sp>
      <p:pic>
        <p:nvPicPr>
          <p:cNvPr id="5" name="Picture 4">
            <a:extLst>
              <a:ext uri="{FF2B5EF4-FFF2-40B4-BE49-F238E27FC236}">
                <a16:creationId xmlns:a16="http://schemas.microsoft.com/office/drawing/2014/main" id="{92FC7C28-AD90-4441-B4B5-ABA2347525D8}"/>
              </a:ext>
            </a:extLst>
          </p:cNvPr>
          <p:cNvPicPr>
            <a:picLocks noChangeAspect="1"/>
          </p:cNvPicPr>
          <p:nvPr/>
        </p:nvPicPr>
        <p:blipFill rotWithShape="1">
          <a:blip r:embed="rId2"/>
          <a:srcRect l="2068" t="129491" r="94831" b="-203980"/>
          <a:stretch/>
        </p:blipFill>
        <p:spPr>
          <a:xfrm>
            <a:off x="1515214" y="2772235"/>
            <a:ext cx="9321592" cy="2572735"/>
          </a:xfrm>
          <a:prstGeom prst="rect">
            <a:avLst/>
          </a:prstGeom>
        </p:spPr>
      </p:pic>
      <p:pic>
        <p:nvPicPr>
          <p:cNvPr id="6" name="Picture 5">
            <a:extLst>
              <a:ext uri="{FF2B5EF4-FFF2-40B4-BE49-F238E27FC236}">
                <a16:creationId xmlns:a16="http://schemas.microsoft.com/office/drawing/2014/main" id="{3E871699-665D-4802-AD0C-DC9BEC14F558}"/>
              </a:ext>
            </a:extLst>
          </p:cNvPr>
          <p:cNvPicPr>
            <a:picLocks noChangeAspect="1"/>
          </p:cNvPicPr>
          <p:nvPr/>
        </p:nvPicPr>
        <p:blipFill>
          <a:blip r:embed="rId3"/>
          <a:stretch>
            <a:fillRect/>
          </a:stretch>
        </p:blipFill>
        <p:spPr>
          <a:xfrm>
            <a:off x="4648200" y="3115627"/>
            <a:ext cx="2095500" cy="1885950"/>
          </a:xfrm>
          <a:prstGeom prst="rect">
            <a:avLst/>
          </a:prstGeom>
        </p:spPr>
      </p:pic>
    </p:spTree>
    <p:extLst>
      <p:ext uri="{BB962C8B-B14F-4D97-AF65-F5344CB8AC3E}">
        <p14:creationId xmlns:p14="http://schemas.microsoft.com/office/powerpoint/2010/main" val="171628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80">
                                          <p:stCondLst>
                                            <p:cond delay="0"/>
                                          </p:stCondLst>
                                        </p:cTn>
                                        <p:tgtEl>
                                          <p:spTgt spid="4">
                                            <p:txEl>
                                              <p:pRg st="1" end="1"/>
                                            </p:txEl>
                                          </p:spTgt>
                                        </p:tgtEl>
                                      </p:cBhvr>
                                    </p:animEffect>
                                    <p:anim calcmode="lin" valueType="num">
                                      <p:cBhvr>
                                        <p:cTn id="8"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1" end="1"/>
                                            </p:txEl>
                                          </p:spTgt>
                                        </p:tgtEl>
                                      </p:cBhvr>
                                      <p:to x="100000" y="60000"/>
                                    </p:animScale>
                                    <p:animScale>
                                      <p:cBhvr>
                                        <p:cTn id="14" dur="166" decel="50000">
                                          <p:stCondLst>
                                            <p:cond delay="676"/>
                                          </p:stCondLst>
                                        </p:cTn>
                                        <p:tgtEl>
                                          <p:spTgt spid="4">
                                            <p:txEl>
                                              <p:pRg st="1" end="1"/>
                                            </p:txEl>
                                          </p:spTgt>
                                        </p:tgtEl>
                                      </p:cBhvr>
                                      <p:to x="100000" y="100000"/>
                                    </p:animScale>
                                    <p:animScale>
                                      <p:cBhvr>
                                        <p:cTn id="15" dur="26">
                                          <p:stCondLst>
                                            <p:cond delay="1312"/>
                                          </p:stCondLst>
                                        </p:cTn>
                                        <p:tgtEl>
                                          <p:spTgt spid="4">
                                            <p:txEl>
                                              <p:pRg st="1" end="1"/>
                                            </p:txEl>
                                          </p:spTgt>
                                        </p:tgtEl>
                                      </p:cBhvr>
                                      <p:to x="100000" y="80000"/>
                                    </p:animScale>
                                    <p:animScale>
                                      <p:cBhvr>
                                        <p:cTn id="16" dur="166" decel="50000">
                                          <p:stCondLst>
                                            <p:cond delay="1338"/>
                                          </p:stCondLst>
                                        </p:cTn>
                                        <p:tgtEl>
                                          <p:spTgt spid="4">
                                            <p:txEl>
                                              <p:pRg st="1" end="1"/>
                                            </p:txEl>
                                          </p:spTgt>
                                        </p:tgtEl>
                                      </p:cBhvr>
                                      <p:to x="100000" y="100000"/>
                                    </p:animScale>
                                    <p:animScale>
                                      <p:cBhvr>
                                        <p:cTn id="17" dur="26">
                                          <p:stCondLst>
                                            <p:cond delay="1642"/>
                                          </p:stCondLst>
                                        </p:cTn>
                                        <p:tgtEl>
                                          <p:spTgt spid="4">
                                            <p:txEl>
                                              <p:pRg st="1" end="1"/>
                                            </p:txEl>
                                          </p:spTgt>
                                        </p:tgtEl>
                                      </p:cBhvr>
                                      <p:to x="100000" y="90000"/>
                                    </p:animScale>
                                    <p:animScale>
                                      <p:cBhvr>
                                        <p:cTn id="18" dur="166" decel="50000">
                                          <p:stCondLst>
                                            <p:cond delay="1668"/>
                                          </p:stCondLst>
                                        </p:cTn>
                                        <p:tgtEl>
                                          <p:spTgt spid="4">
                                            <p:txEl>
                                              <p:pRg st="1" end="1"/>
                                            </p:txEl>
                                          </p:spTgt>
                                        </p:tgtEl>
                                      </p:cBhvr>
                                      <p:to x="100000" y="100000"/>
                                    </p:animScale>
                                    <p:animScale>
                                      <p:cBhvr>
                                        <p:cTn id="19" dur="26">
                                          <p:stCondLst>
                                            <p:cond delay="1808"/>
                                          </p:stCondLst>
                                        </p:cTn>
                                        <p:tgtEl>
                                          <p:spTgt spid="4">
                                            <p:txEl>
                                              <p:pRg st="1" end="1"/>
                                            </p:txEl>
                                          </p:spTgt>
                                        </p:tgtEl>
                                      </p:cBhvr>
                                      <p:to x="100000" y="95000"/>
                                    </p:animScale>
                                    <p:animScale>
                                      <p:cBhvr>
                                        <p:cTn id="20"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671F-80F9-4AF8-B07D-B2F3F332A43A}"/>
              </a:ext>
            </a:extLst>
          </p:cNvPr>
          <p:cNvSpPr>
            <a:spLocks noGrp="1"/>
          </p:cNvSpPr>
          <p:nvPr>
            <p:ph type="title"/>
          </p:nvPr>
        </p:nvSpPr>
        <p:spPr/>
        <p:txBody>
          <a:bodyPr/>
          <a:lstStyle/>
          <a:p>
            <a:r>
              <a:rPr lang="sr-Latn-RS" dirty="0"/>
              <a:t>The long drive to Niš</a:t>
            </a:r>
            <a:endParaRPr lang="en-US" dirty="0"/>
          </a:p>
        </p:txBody>
      </p:sp>
      <p:sp>
        <p:nvSpPr>
          <p:cNvPr id="3" name="Content Placeholder 2">
            <a:extLst>
              <a:ext uri="{FF2B5EF4-FFF2-40B4-BE49-F238E27FC236}">
                <a16:creationId xmlns:a16="http://schemas.microsoft.com/office/drawing/2014/main" id="{37742487-8F60-40D0-BAF5-D486DC7DD402}"/>
              </a:ext>
            </a:extLst>
          </p:cNvPr>
          <p:cNvSpPr>
            <a:spLocks noGrp="1"/>
          </p:cNvSpPr>
          <p:nvPr>
            <p:ph idx="1"/>
          </p:nvPr>
        </p:nvSpPr>
        <p:spPr>
          <a:xfrm>
            <a:off x="1103312" y="1319918"/>
            <a:ext cx="8946541" cy="1208597"/>
          </a:xfrm>
        </p:spPr>
        <p:txBody>
          <a:bodyPr/>
          <a:lstStyle/>
          <a:p>
            <a:r>
              <a:rPr lang="sr-Latn-RS" dirty="0"/>
              <a:t>Firstly at the start of our sightseeing tour </a:t>
            </a:r>
            <a:r>
              <a:rPr lang="en-US" dirty="0" smtClean="0"/>
              <a:t>I was</a:t>
            </a:r>
            <a:r>
              <a:rPr lang="sr-Latn-RS" dirty="0" smtClean="0"/>
              <a:t> sitt</a:t>
            </a:r>
            <a:r>
              <a:rPr lang="en-US" dirty="0" err="1" smtClean="0"/>
              <a:t>ing</a:t>
            </a:r>
            <a:r>
              <a:rPr lang="sr-Latn-RS" dirty="0" smtClean="0"/>
              <a:t> </a:t>
            </a:r>
            <a:r>
              <a:rPr lang="sr-Latn-RS" dirty="0"/>
              <a:t>with Filip,while </a:t>
            </a:r>
            <a:r>
              <a:rPr lang="sr-Latn-RS" dirty="0" smtClean="0"/>
              <a:t>in</a:t>
            </a:r>
            <a:r>
              <a:rPr lang="en-US" dirty="0" smtClean="0"/>
              <a:t> </a:t>
            </a:r>
            <a:r>
              <a:rPr lang="sr-Latn-RS" dirty="0" smtClean="0"/>
              <a:t>front </a:t>
            </a:r>
            <a:r>
              <a:rPr lang="sr-Latn-RS" dirty="0"/>
              <a:t>of us </a:t>
            </a:r>
            <a:r>
              <a:rPr lang="en-US" dirty="0" smtClean="0"/>
              <a:t>were </a:t>
            </a:r>
            <a:r>
              <a:rPr lang="sr-Latn-RS" dirty="0" smtClean="0"/>
              <a:t>Una </a:t>
            </a:r>
            <a:r>
              <a:rPr lang="sr-Latn-RS" dirty="0"/>
              <a:t>and Aleksija.We were laughing every second</a:t>
            </a:r>
            <a:r>
              <a:rPr lang="sr-Latn-RS" dirty="0" smtClean="0"/>
              <a:t>,</a:t>
            </a:r>
            <a:r>
              <a:rPr lang="en-US" dirty="0" smtClean="0"/>
              <a:t> be</a:t>
            </a:r>
            <a:r>
              <a:rPr lang="sr-Latn-RS" dirty="0" smtClean="0"/>
              <a:t>cause </a:t>
            </a:r>
            <a:r>
              <a:rPr lang="en-US" dirty="0"/>
              <a:t>I</a:t>
            </a:r>
            <a:r>
              <a:rPr lang="sr-Latn-RS" dirty="0" smtClean="0"/>
              <a:t> </a:t>
            </a:r>
            <a:r>
              <a:rPr lang="sr-Latn-RS" dirty="0"/>
              <a:t>was sort of a clown to them.</a:t>
            </a:r>
            <a:endParaRPr lang="en-US" dirty="0"/>
          </a:p>
        </p:txBody>
      </p:sp>
      <p:pic>
        <p:nvPicPr>
          <p:cNvPr id="5" name="Picture 4">
            <a:extLst>
              <a:ext uri="{FF2B5EF4-FFF2-40B4-BE49-F238E27FC236}">
                <a16:creationId xmlns:a16="http://schemas.microsoft.com/office/drawing/2014/main" id="{5B81D157-44B8-4BC8-A213-C366DF55466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03443" y="2313831"/>
            <a:ext cx="6098652" cy="3721210"/>
          </a:xfrm>
          <a:prstGeom prst="rect">
            <a:avLst/>
          </a:prstGeom>
        </p:spPr>
      </p:pic>
    </p:spTree>
    <p:extLst>
      <p:ext uri="{BB962C8B-B14F-4D97-AF65-F5344CB8AC3E}">
        <p14:creationId xmlns:p14="http://schemas.microsoft.com/office/powerpoint/2010/main" val="1320793881"/>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00BE-F80D-43F4-9EC7-F9655EF052C0}"/>
              </a:ext>
            </a:extLst>
          </p:cNvPr>
          <p:cNvSpPr>
            <a:spLocks noGrp="1"/>
          </p:cNvSpPr>
          <p:nvPr>
            <p:ph type="title"/>
          </p:nvPr>
        </p:nvSpPr>
        <p:spPr/>
        <p:txBody>
          <a:bodyPr/>
          <a:lstStyle/>
          <a:p>
            <a:r>
              <a:rPr lang="sr-Latn-RS" sz="3600" dirty="0" smtClean="0"/>
              <a:t>Hungry students </a:t>
            </a:r>
            <a:r>
              <a:rPr lang="en-US" sz="3600" dirty="0" smtClean="0"/>
              <a:t>‘</a:t>
            </a:r>
            <a:r>
              <a:rPr lang="sr-Latn-RS" sz="3600" dirty="0" smtClean="0"/>
              <a:t>rob</a:t>
            </a:r>
            <a:r>
              <a:rPr lang="en-US" sz="3600" dirty="0" smtClean="0"/>
              <a:t>’</a:t>
            </a:r>
            <a:r>
              <a:rPr lang="sr-Latn-RS" sz="3600" dirty="0" smtClean="0"/>
              <a:t> the gas station</a:t>
            </a:r>
            <a:endParaRPr lang="en-US" sz="3600" dirty="0"/>
          </a:p>
        </p:txBody>
      </p:sp>
      <p:sp>
        <p:nvSpPr>
          <p:cNvPr id="3" name="Content Placeholder 2">
            <a:extLst>
              <a:ext uri="{FF2B5EF4-FFF2-40B4-BE49-F238E27FC236}">
                <a16:creationId xmlns:a16="http://schemas.microsoft.com/office/drawing/2014/main" id="{285AF694-CD72-4F37-AF86-EBD21A208379}"/>
              </a:ext>
            </a:extLst>
          </p:cNvPr>
          <p:cNvSpPr>
            <a:spLocks noGrp="1"/>
          </p:cNvSpPr>
          <p:nvPr>
            <p:ph idx="1"/>
          </p:nvPr>
        </p:nvSpPr>
        <p:spPr>
          <a:xfrm>
            <a:off x="1103312" y="2083242"/>
            <a:ext cx="8946541" cy="2027582"/>
          </a:xfrm>
        </p:spPr>
        <p:txBody>
          <a:bodyPr>
            <a:normAutofit/>
          </a:bodyPr>
          <a:lstStyle/>
          <a:p>
            <a:r>
              <a:rPr lang="sr-Latn-RS" sz="2400" dirty="0"/>
              <a:t>After a few minutes we arrived at the gas station,and while some had breakfast some bought the whole gas station! </a:t>
            </a:r>
            <a:r>
              <a:rPr lang="sr-Latn-RS" sz="2400" dirty="0" smtClean="0"/>
              <a:t>The</a:t>
            </a:r>
            <a:r>
              <a:rPr lang="en-US" sz="2400" dirty="0" smtClean="0"/>
              <a:t>y</a:t>
            </a:r>
            <a:r>
              <a:rPr lang="sr-Latn-RS" sz="2400" dirty="0" smtClean="0"/>
              <a:t> most</a:t>
            </a:r>
            <a:r>
              <a:rPr lang="en-US" sz="2400" dirty="0" err="1" smtClean="0"/>
              <a:t>ly</a:t>
            </a:r>
            <a:r>
              <a:rPr lang="sr-Latn-RS" sz="2400" dirty="0" smtClean="0"/>
              <a:t> </a:t>
            </a:r>
            <a:r>
              <a:rPr lang="sr-Latn-RS" sz="2400" dirty="0"/>
              <a:t>bought </a:t>
            </a:r>
            <a:r>
              <a:rPr lang="sr-Latn-RS" sz="2400" dirty="0" smtClean="0"/>
              <a:t>a </a:t>
            </a:r>
            <a:r>
              <a:rPr lang="sr-Latn-RS" sz="2400" dirty="0"/>
              <a:t>famous chips </a:t>
            </a:r>
            <a:r>
              <a:rPr lang="en-US" sz="2400" dirty="0" smtClean="0"/>
              <a:t>called </a:t>
            </a:r>
            <a:r>
              <a:rPr lang="sr-Latn-RS" sz="2400" dirty="0" smtClean="0"/>
              <a:t>takis </a:t>
            </a:r>
            <a:r>
              <a:rPr lang="sr-Latn-RS" sz="2400" dirty="0"/>
              <a:t>and a drink made by a famous youtuber called Dex Rock.</a:t>
            </a:r>
            <a:endParaRPr lang="en-US" sz="2400" dirty="0"/>
          </a:p>
        </p:txBody>
      </p:sp>
    </p:spTree>
    <p:extLst>
      <p:ext uri="{BB962C8B-B14F-4D97-AF65-F5344CB8AC3E}">
        <p14:creationId xmlns:p14="http://schemas.microsoft.com/office/powerpoint/2010/main" val="20696826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B164-E6B6-40B4-996E-7680A69ED6F6}"/>
              </a:ext>
            </a:extLst>
          </p:cNvPr>
          <p:cNvSpPr>
            <a:spLocks noGrp="1"/>
          </p:cNvSpPr>
          <p:nvPr>
            <p:ph type="title"/>
          </p:nvPr>
        </p:nvSpPr>
        <p:spPr>
          <a:xfrm>
            <a:off x="913795" y="278296"/>
            <a:ext cx="10353761" cy="1176793"/>
          </a:xfrm>
        </p:spPr>
        <p:txBody>
          <a:bodyPr/>
          <a:lstStyle/>
          <a:p>
            <a:r>
              <a:rPr lang="en-US" dirty="0" smtClean="0"/>
              <a:t>THE </a:t>
            </a:r>
            <a:r>
              <a:rPr lang="sr-Latn-RS" dirty="0" smtClean="0"/>
              <a:t>Skull </a:t>
            </a:r>
            <a:r>
              <a:rPr lang="sr-Latn-RS" dirty="0"/>
              <a:t>Tower</a:t>
            </a:r>
            <a:endParaRPr lang="en-US" dirty="0"/>
          </a:p>
        </p:txBody>
      </p:sp>
      <p:sp>
        <p:nvSpPr>
          <p:cNvPr id="3" name="Content Placeholder 2">
            <a:extLst>
              <a:ext uri="{FF2B5EF4-FFF2-40B4-BE49-F238E27FC236}">
                <a16:creationId xmlns:a16="http://schemas.microsoft.com/office/drawing/2014/main" id="{0895E144-5A54-45D2-9EE8-7FAD2FEDC536}"/>
              </a:ext>
            </a:extLst>
          </p:cNvPr>
          <p:cNvSpPr>
            <a:spLocks noGrp="1"/>
          </p:cNvSpPr>
          <p:nvPr>
            <p:ph idx="1"/>
          </p:nvPr>
        </p:nvSpPr>
        <p:spPr>
          <a:xfrm>
            <a:off x="913795" y="1208599"/>
            <a:ext cx="10353762" cy="1630018"/>
          </a:xfrm>
        </p:spPr>
        <p:txBody>
          <a:bodyPr/>
          <a:lstStyle/>
          <a:p>
            <a:r>
              <a:rPr lang="sr-Latn-RS" dirty="0"/>
              <a:t>After some time we arrived at our first destination which is in fact the reason many people visit Niš. The skull tower was not very scary to me at first, but when </a:t>
            </a:r>
            <a:r>
              <a:rPr lang="en-US" dirty="0" smtClean="0"/>
              <a:t>I</a:t>
            </a:r>
            <a:r>
              <a:rPr lang="sr-Latn-RS" dirty="0" smtClean="0"/>
              <a:t> </a:t>
            </a:r>
            <a:r>
              <a:rPr lang="sr-Latn-RS" dirty="0"/>
              <a:t>realised that these skulls stood in the same place for over a decade it gave me chills. The most guarded skull there was the skull of the </a:t>
            </a:r>
            <a:r>
              <a:rPr lang="sr-Latn-RS" dirty="0" smtClean="0"/>
              <a:t>famous </a:t>
            </a:r>
            <a:r>
              <a:rPr lang="sr-Latn-RS" dirty="0"/>
              <a:t>Stevan Sinđelić.</a:t>
            </a:r>
            <a:endParaRPr lang="en-US" dirty="0"/>
          </a:p>
        </p:txBody>
      </p:sp>
      <p:pic>
        <p:nvPicPr>
          <p:cNvPr id="5" name="Picture 4">
            <a:extLst>
              <a:ext uri="{FF2B5EF4-FFF2-40B4-BE49-F238E27FC236}">
                <a16:creationId xmlns:a16="http://schemas.microsoft.com/office/drawing/2014/main" id="{D21B1C5C-16FE-45C2-B89A-FC417196D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983" y="2711395"/>
            <a:ext cx="6917634" cy="3959749"/>
          </a:xfrm>
          <a:prstGeom prst="rect">
            <a:avLst/>
          </a:prstGeom>
        </p:spPr>
      </p:pic>
    </p:spTree>
    <p:extLst>
      <p:ext uri="{BB962C8B-B14F-4D97-AF65-F5344CB8AC3E}">
        <p14:creationId xmlns:p14="http://schemas.microsoft.com/office/powerpoint/2010/main" val="26108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2E37-CA77-48DE-810C-6B00A8A2647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E9DB10B-A2E7-4D49-A557-E4EDBB931A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26400"/>
            <a:ext cx="10493666" cy="3646948"/>
          </a:xfrm>
        </p:spPr>
      </p:pic>
      <p:pic>
        <p:nvPicPr>
          <p:cNvPr id="9" name="Picture 8">
            <a:extLst>
              <a:ext uri="{FF2B5EF4-FFF2-40B4-BE49-F238E27FC236}">
                <a16:creationId xmlns:a16="http://schemas.microsoft.com/office/drawing/2014/main" id="{97637DA6-0425-4F3B-B93E-BAF24155E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89" y="3773348"/>
            <a:ext cx="5396831" cy="3278527"/>
          </a:xfrm>
          <a:prstGeom prst="rect">
            <a:avLst/>
          </a:prstGeom>
        </p:spPr>
      </p:pic>
      <p:pic>
        <p:nvPicPr>
          <p:cNvPr id="11" name="Picture 10">
            <a:extLst>
              <a:ext uri="{FF2B5EF4-FFF2-40B4-BE49-F238E27FC236}">
                <a16:creationId xmlns:a16="http://schemas.microsoft.com/office/drawing/2014/main" id="{C1FC3039-7058-4E80-8B58-A80BC7CAC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920" y="3773347"/>
            <a:ext cx="6578639" cy="3278527"/>
          </a:xfrm>
          <a:prstGeom prst="rect">
            <a:avLst/>
          </a:prstGeom>
        </p:spPr>
      </p:pic>
    </p:spTree>
    <p:extLst>
      <p:ext uri="{BB962C8B-B14F-4D97-AF65-F5344CB8AC3E}">
        <p14:creationId xmlns:p14="http://schemas.microsoft.com/office/powerpoint/2010/main" val="1935748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2065D-86C5-40B7-9C0B-BDDFE4E89A34}"/>
              </a:ext>
            </a:extLst>
          </p:cNvPr>
          <p:cNvSpPr>
            <a:spLocks noGrp="1"/>
          </p:cNvSpPr>
          <p:nvPr>
            <p:ph type="title"/>
          </p:nvPr>
        </p:nvSpPr>
        <p:spPr>
          <a:xfrm>
            <a:off x="1141413" y="421419"/>
            <a:ext cx="9905998" cy="1455089"/>
          </a:xfrm>
        </p:spPr>
        <p:txBody>
          <a:bodyPr/>
          <a:lstStyle/>
          <a:p>
            <a:r>
              <a:rPr lang="sr-Latn-RS" dirty="0"/>
              <a:t>The Forum Mall</a:t>
            </a:r>
            <a:endParaRPr lang="en-US" dirty="0"/>
          </a:p>
        </p:txBody>
      </p:sp>
      <p:sp>
        <p:nvSpPr>
          <p:cNvPr id="3" name="Content Placeholder 2">
            <a:extLst>
              <a:ext uri="{FF2B5EF4-FFF2-40B4-BE49-F238E27FC236}">
                <a16:creationId xmlns:a16="http://schemas.microsoft.com/office/drawing/2014/main" id="{1C662B15-71C9-4821-B853-69F37525E79C}"/>
              </a:ext>
            </a:extLst>
          </p:cNvPr>
          <p:cNvSpPr>
            <a:spLocks noGrp="1"/>
          </p:cNvSpPr>
          <p:nvPr>
            <p:ph idx="1"/>
          </p:nvPr>
        </p:nvSpPr>
        <p:spPr>
          <a:xfrm>
            <a:off x="1141412" y="1606163"/>
            <a:ext cx="9905999" cy="3792773"/>
          </a:xfrm>
        </p:spPr>
        <p:txBody>
          <a:bodyPr/>
          <a:lstStyle/>
          <a:p>
            <a:pPr marL="0" indent="0">
              <a:buNone/>
            </a:pPr>
            <a:r>
              <a:rPr lang="sr-Latn-RS" dirty="0"/>
              <a:t> Our guide said that we will go to a mall called Forum. All of us were happy and </a:t>
            </a:r>
            <a:r>
              <a:rPr lang="sr-Latn-RS" dirty="0" smtClean="0"/>
              <a:t>our </a:t>
            </a:r>
            <a:r>
              <a:rPr lang="sr-Latn-RS" dirty="0"/>
              <a:t>teacher said that she will wait for us on the first floor. Vojin and </a:t>
            </a:r>
            <a:r>
              <a:rPr lang="en-US" dirty="0"/>
              <a:t>I</a:t>
            </a:r>
            <a:r>
              <a:rPr lang="sr-Latn-RS" dirty="0" smtClean="0"/>
              <a:t> </a:t>
            </a:r>
            <a:r>
              <a:rPr lang="sr-Latn-RS" dirty="0"/>
              <a:t>visited the shops to find a vest </a:t>
            </a:r>
            <a:r>
              <a:rPr lang="en-US" dirty="0" smtClean="0"/>
              <a:t>I</a:t>
            </a:r>
            <a:r>
              <a:rPr lang="sr-Latn-RS" dirty="0" smtClean="0"/>
              <a:t> </a:t>
            </a:r>
            <a:r>
              <a:rPr lang="sr-Latn-RS" dirty="0"/>
              <a:t>have been looking for </a:t>
            </a:r>
            <a:r>
              <a:rPr lang="en-US" dirty="0" smtClean="0"/>
              <a:t>but</a:t>
            </a:r>
            <a:r>
              <a:rPr lang="sr-Latn-RS" dirty="0" smtClean="0"/>
              <a:t> </a:t>
            </a:r>
            <a:r>
              <a:rPr lang="sr-Latn-RS" dirty="0"/>
              <a:t>we couldnt find </a:t>
            </a:r>
            <a:r>
              <a:rPr lang="sr-Latn-RS" dirty="0" smtClean="0"/>
              <a:t>it</a:t>
            </a:r>
            <a:r>
              <a:rPr lang="en-US" dirty="0" smtClean="0"/>
              <a:t>.</a:t>
            </a:r>
            <a:r>
              <a:rPr lang="sr-Latn-RS" dirty="0" smtClean="0"/>
              <a:t> </a:t>
            </a:r>
            <a:r>
              <a:rPr lang="en-US" dirty="0"/>
              <a:t>W</a:t>
            </a:r>
            <a:r>
              <a:rPr lang="sr-Latn-RS" dirty="0" smtClean="0"/>
              <a:t>e </a:t>
            </a:r>
            <a:r>
              <a:rPr lang="sr-Latn-RS" dirty="0"/>
              <a:t>spent half an hour </a:t>
            </a:r>
            <a:r>
              <a:rPr lang="en-US" dirty="0" smtClean="0"/>
              <a:t>looking for</a:t>
            </a:r>
            <a:r>
              <a:rPr lang="sr-Latn-RS" dirty="0" smtClean="0"/>
              <a:t> </a:t>
            </a:r>
            <a:r>
              <a:rPr lang="sr-Latn-RS" dirty="0"/>
              <a:t>what we could buy and the last 5 minutes were very  lucky for me </a:t>
            </a:r>
            <a:r>
              <a:rPr lang="en-US" dirty="0" smtClean="0"/>
              <a:t>- </a:t>
            </a:r>
            <a:r>
              <a:rPr lang="en-US" dirty="0"/>
              <a:t>I</a:t>
            </a:r>
            <a:r>
              <a:rPr lang="sr-Latn-RS" dirty="0" smtClean="0"/>
              <a:t> </a:t>
            </a:r>
            <a:r>
              <a:rPr lang="sr-Latn-RS" dirty="0"/>
              <a:t>found </a:t>
            </a:r>
            <a:r>
              <a:rPr lang="sr-Latn-RS" dirty="0" smtClean="0"/>
              <a:t>a </a:t>
            </a:r>
            <a:r>
              <a:rPr lang="sr-Latn-RS" dirty="0"/>
              <a:t>game </a:t>
            </a:r>
            <a:r>
              <a:rPr lang="en-US" dirty="0" smtClean="0"/>
              <a:t>I</a:t>
            </a:r>
            <a:r>
              <a:rPr lang="sr-Latn-RS" dirty="0" smtClean="0"/>
              <a:t> </a:t>
            </a:r>
            <a:r>
              <a:rPr lang="sr-Latn-RS" dirty="0"/>
              <a:t>could buy for my playstation and my friend Una warned me when </a:t>
            </a:r>
            <a:r>
              <a:rPr lang="en-US" dirty="0" smtClean="0"/>
              <a:t>the time </a:t>
            </a:r>
            <a:r>
              <a:rPr lang="sr-Latn-RS" dirty="0" smtClean="0"/>
              <a:t>passed</a:t>
            </a:r>
            <a:r>
              <a:rPr lang="en-US" dirty="0" smtClean="0"/>
              <a:t> so</a:t>
            </a:r>
            <a:r>
              <a:rPr lang="sr-Latn-RS" dirty="0" smtClean="0"/>
              <a:t> </a:t>
            </a:r>
            <a:r>
              <a:rPr lang="sr-Latn-RS" dirty="0"/>
              <a:t>in the end </a:t>
            </a:r>
            <a:r>
              <a:rPr lang="en-US" dirty="0" smtClean="0"/>
              <a:t>I</a:t>
            </a:r>
            <a:r>
              <a:rPr lang="sr-Latn-RS" dirty="0" smtClean="0"/>
              <a:t> </a:t>
            </a:r>
            <a:r>
              <a:rPr lang="sr-Latn-RS" dirty="0"/>
              <a:t>bought the game </a:t>
            </a:r>
            <a:r>
              <a:rPr lang="en-US" dirty="0" err="1" smtClean="0"/>
              <a:t>cal</a:t>
            </a:r>
            <a:r>
              <a:rPr lang="sr-Latn-RS" dirty="0" smtClean="0"/>
              <a:t>led </a:t>
            </a:r>
            <a:r>
              <a:rPr lang="sr-Latn-RS" dirty="0"/>
              <a:t>God Of War.</a:t>
            </a:r>
          </a:p>
        </p:txBody>
      </p:sp>
    </p:spTree>
    <p:extLst>
      <p:ext uri="{BB962C8B-B14F-4D97-AF65-F5344CB8AC3E}">
        <p14:creationId xmlns:p14="http://schemas.microsoft.com/office/powerpoint/2010/main" val="1539105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B9C3-FE6E-425D-A423-3E9D62E6AF28}"/>
              </a:ext>
            </a:extLst>
          </p:cNvPr>
          <p:cNvSpPr>
            <a:spLocks noGrp="1"/>
          </p:cNvSpPr>
          <p:nvPr>
            <p:ph type="title"/>
          </p:nvPr>
        </p:nvSpPr>
        <p:spPr/>
        <p:txBody>
          <a:bodyPr/>
          <a:lstStyle/>
          <a:p>
            <a:r>
              <a:rPr lang="sr-Latn-RS" dirty="0"/>
              <a:t>The amazing puppet show</a:t>
            </a:r>
            <a:endParaRPr lang="en-US" dirty="0"/>
          </a:p>
        </p:txBody>
      </p:sp>
      <p:sp>
        <p:nvSpPr>
          <p:cNvPr id="3" name="Content Placeholder 2">
            <a:extLst>
              <a:ext uri="{FF2B5EF4-FFF2-40B4-BE49-F238E27FC236}">
                <a16:creationId xmlns:a16="http://schemas.microsoft.com/office/drawing/2014/main" id="{BECFDFF1-097B-4B48-860B-EA8C66E3250E}"/>
              </a:ext>
            </a:extLst>
          </p:cNvPr>
          <p:cNvSpPr>
            <a:spLocks noGrp="1"/>
          </p:cNvSpPr>
          <p:nvPr>
            <p:ph idx="1"/>
          </p:nvPr>
        </p:nvSpPr>
        <p:spPr/>
        <p:txBody>
          <a:bodyPr/>
          <a:lstStyle/>
          <a:p>
            <a:pPr marL="0" indent="0">
              <a:buNone/>
            </a:pPr>
            <a:r>
              <a:rPr lang="sr-Latn-RS" dirty="0"/>
              <a:t>We watched an amazing puppet show </a:t>
            </a:r>
            <a:r>
              <a:rPr lang="en-US" dirty="0" smtClean="0"/>
              <a:t>based </a:t>
            </a:r>
            <a:r>
              <a:rPr lang="sr-Latn-RS" dirty="0" smtClean="0"/>
              <a:t>on </a:t>
            </a:r>
            <a:r>
              <a:rPr lang="sr-Latn-RS" dirty="0"/>
              <a:t>the idea </a:t>
            </a:r>
            <a:r>
              <a:rPr lang="sr-Latn-RS" dirty="0" smtClean="0"/>
              <a:t> </a:t>
            </a:r>
            <a:r>
              <a:rPr lang="sr-Latn-RS" dirty="0"/>
              <a:t>never </a:t>
            </a:r>
            <a:r>
              <a:rPr lang="en-US" dirty="0" smtClean="0"/>
              <a:t>to </a:t>
            </a:r>
            <a:r>
              <a:rPr lang="sr-Latn-RS" dirty="0" smtClean="0"/>
              <a:t>be </a:t>
            </a:r>
            <a:r>
              <a:rPr lang="sr-Latn-RS" dirty="0"/>
              <a:t>greedy. </a:t>
            </a:r>
            <a:r>
              <a:rPr lang="sr-Latn-RS" dirty="0" smtClean="0"/>
              <a:t>Sadly</a:t>
            </a:r>
            <a:r>
              <a:rPr lang="en-US" dirty="0" smtClean="0"/>
              <a:t>,</a:t>
            </a:r>
            <a:r>
              <a:rPr lang="sr-Latn-RS" dirty="0" smtClean="0"/>
              <a:t> every </a:t>
            </a:r>
            <a:r>
              <a:rPr lang="sr-Latn-RS" dirty="0"/>
              <a:t>time something happend in the </a:t>
            </a:r>
            <a:r>
              <a:rPr lang="sr-Latn-RS" dirty="0" smtClean="0"/>
              <a:t>show</a:t>
            </a:r>
            <a:r>
              <a:rPr lang="en-US" dirty="0" smtClean="0"/>
              <a:t>, </a:t>
            </a:r>
            <a:r>
              <a:rPr lang="en-US" dirty="0"/>
              <a:t>a</a:t>
            </a:r>
            <a:r>
              <a:rPr lang="sr-Latn-RS" dirty="0" smtClean="0"/>
              <a:t> kid </a:t>
            </a:r>
            <a:r>
              <a:rPr lang="sr-Latn-RS" dirty="0"/>
              <a:t>said </a:t>
            </a:r>
            <a:r>
              <a:rPr lang="en-US" dirty="0" smtClean="0"/>
              <a:t>“</a:t>
            </a:r>
            <a:r>
              <a:rPr lang="sr-Latn-RS" dirty="0" smtClean="0"/>
              <a:t>yuppie</a:t>
            </a:r>
            <a:r>
              <a:rPr lang="en-US" dirty="0" smtClean="0"/>
              <a:t>”</a:t>
            </a:r>
            <a:r>
              <a:rPr lang="sr-Latn-RS" dirty="0" smtClean="0"/>
              <a:t>. </a:t>
            </a:r>
            <a:r>
              <a:rPr lang="en-US" dirty="0"/>
              <a:t>I</a:t>
            </a:r>
            <a:r>
              <a:rPr lang="sr-Latn-RS" dirty="0" smtClean="0"/>
              <a:t> </a:t>
            </a:r>
            <a:r>
              <a:rPr lang="sr-Latn-RS" dirty="0"/>
              <a:t>personally </a:t>
            </a:r>
            <a:r>
              <a:rPr lang="sr-Latn-RS" dirty="0" smtClean="0"/>
              <a:t>couldn</a:t>
            </a:r>
            <a:r>
              <a:rPr lang="en-US" dirty="0" smtClean="0"/>
              <a:t>’</a:t>
            </a:r>
            <a:r>
              <a:rPr lang="sr-Latn-RS" dirty="0" smtClean="0"/>
              <a:t>t </a:t>
            </a:r>
            <a:r>
              <a:rPr lang="sr-Latn-RS" dirty="0"/>
              <a:t>be mad at the kid cause he or she </a:t>
            </a:r>
            <a:r>
              <a:rPr lang="sr-Latn-RS" dirty="0" smtClean="0"/>
              <a:t> </a:t>
            </a:r>
            <a:r>
              <a:rPr lang="sr-Latn-RS" dirty="0"/>
              <a:t>might </a:t>
            </a:r>
            <a:r>
              <a:rPr lang="en-US" dirty="0" smtClean="0"/>
              <a:t>have </a:t>
            </a:r>
            <a:r>
              <a:rPr lang="sr-Latn-RS" dirty="0" smtClean="0"/>
              <a:t>been </a:t>
            </a:r>
            <a:r>
              <a:rPr lang="sr-Latn-RS" dirty="0"/>
              <a:t>a baby. </a:t>
            </a:r>
            <a:r>
              <a:rPr lang="sr-Latn-RS" dirty="0" smtClean="0"/>
              <a:t>Anyway </a:t>
            </a:r>
            <a:r>
              <a:rPr lang="sr-Latn-RS" dirty="0"/>
              <a:t>we laughted and had a good time!</a:t>
            </a:r>
            <a:endParaRPr lang="en-US" dirty="0"/>
          </a:p>
        </p:txBody>
      </p:sp>
    </p:spTree>
    <p:extLst>
      <p:ext uri="{BB962C8B-B14F-4D97-AF65-F5344CB8AC3E}">
        <p14:creationId xmlns:p14="http://schemas.microsoft.com/office/powerpoint/2010/main" val="343837745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7F38D8-CA93-47E0-A4D4-82B394D2F04C}"/>
              </a:ext>
            </a:extLst>
          </p:cNvPr>
          <p:cNvSpPr>
            <a:spLocks noGrp="1"/>
          </p:cNvSpPr>
          <p:nvPr>
            <p:ph idx="1"/>
          </p:nvPr>
        </p:nvSpPr>
        <p:spPr>
          <a:xfrm>
            <a:off x="1141412" y="500932"/>
            <a:ext cx="9905999" cy="1359673"/>
          </a:xfrm>
        </p:spPr>
        <p:txBody>
          <a:bodyPr/>
          <a:lstStyle/>
          <a:p>
            <a:r>
              <a:rPr lang="sr-Latn-RS" dirty="0"/>
              <a:t>I forgot to mention that a gallery near the forum mall was beatiful and some arts looked like they were made by Leonardo Da Vinci</a:t>
            </a:r>
            <a:endParaRPr lang="en-US" dirty="0"/>
          </a:p>
        </p:txBody>
      </p:sp>
      <p:pic>
        <p:nvPicPr>
          <p:cNvPr id="5" name="Picture 4">
            <a:extLst>
              <a:ext uri="{FF2B5EF4-FFF2-40B4-BE49-F238E27FC236}">
                <a16:creationId xmlns:a16="http://schemas.microsoft.com/office/drawing/2014/main" id="{5C60E0A1-5532-4CD0-BBC7-AF69780CA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70" y="1661823"/>
            <a:ext cx="10028556" cy="4882101"/>
          </a:xfrm>
          <a:prstGeom prst="rect">
            <a:avLst/>
          </a:prstGeom>
        </p:spPr>
      </p:pic>
    </p:spTree>
    <p:extLst>
      <p:ext uri="{BB962C8B-B14F-4D97-AF65-F5344CB8AC3E}">
        <p14:creationId xmlns:p14="http://schemas.microsoft.com/office/powerpoint/2010/main" val="25900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26B0-B5B2-4B7A-AC96-2946139D8AEF}"/>
              </a:ext>
            </a:extLst>
          </p:cNvPr>
          <p:cNvSpPr>
            <a:spLocks noGrp="1"/>
          </p:cNvSpPr>
          <p:nvPr>
            <p:ph type="title"/>
          </p:nvPr>
        </p:nvSpPr>
        <p:spPr/>
        <p:txBody>
          <a:bodyPr/>
          <a:lstStyle/>
          <a:p>
            <a:r>
              <a:rPr lang="sr-Latn-RS" dirty="0"/>
              <a:t>The todor restaurant</a:t>
            </a:r>
            <a:endParaRPr lang="en-US" dirty="0"/>
          </a:p>
        </p:txBody>
      </p:sp>
      <p:sp>
        <p:nvSpPr>
          <p:cNvPr id="3" name="Content Placeholder 2">
            <a:extLst>
              <a:ext uri="{FF2B5EF4-FFF2-40B4-BE49-F238E27FC236}">
                <a16:creationId xmlns:a16="http://schemas.microsoft.com/office/drawing/2014/main" id="{7A32B469-1D45-4A42-B3B4-B8DCC8CABCD8}"/>
              </a:ext>
            </a:extLst>
          </p:cNvPr>
          <p:cNvSpPr>
            <a:spLocks noGrp="1"/>
          </p:cNvSpPr>
          <p:nvPr>
            <p:ph idx="1"/>
          </p:nvPr>
        </p:nvSpPr>
        <p:spPr/>
        <p:txBody>
          <a:bodyPr/>
          <a:lstStyle/>
          <a:p>
            <a:r>
              <a:rPr lang="sr-Latn-RS" dirty="0"/>
              <a:t>After the puppet show we went to a restaurant.The food was good  and </a:t>
            </a:r>
            <a:r>
              <a:rPr lang="en-US" dirty="0" smtClean="0"/>
              <a:t>in</a:t>
            </a:r>
            <a:r>
              <a:rPr lang="sr-Latn-RS" dirty="0" smtClean="0"/>
              <a:t> </a:t>
            </a:r>
            <a:r>
              <a:rPr lang="sr-Latn-RS" dirty="0"/>
              <a:t>the end </a:t>
            </a:r>
            <a:r>
              <a:rPr lang="en-US" dirty="0"/>
              <a:t>I</a:t>
            </a:r>
            <a:r>
              <a:rPr lang="sr-Latn-RS" dirty="0" smtClean="0"/>
              <a:t> </a:t>
            </a:r>
            <a:r>
              <a:rPr lang="sr-Latn-RS" dirty="0"/>
              <a:t>and my 3   friends </a:t>
            </a:r>
            <a:r>
              <a:rPr lang="sr-Latn-RS" dirty="0" smtClean="0"/>
              <a:t>Ognjen</a:t>
            </a:r>
            <a:r>
              <a:rPr lang="en-US" dirty="0" smtClean="0"/>
              <a:t>,</a:t>
            </a:r>
            <a:r>
              <a:rPr lang="sr-Latn-RS" dirty="0" smtClean="0"/>
              <a:t> Aca</a:t>
            </a:r>
            <a:r>
              <a:rPr lang="en-US" dirty="0" smtClean="0"/>
              <a:t> and</a:t>
            </a:r>
            <a:r>
              <a:rPr lang="sr-Latn-RS" dirty="0" smtClean="0"/>
              <a:t> </a:t>
            </a:r>
            <a:r>
              <a:rPr lang="sr-Latn-RS" dirty="0"/>
              <a:t>Dušan laughed at the joke </a:t>
            </a:r>
            <a:r>
              <a:rPr lang="en-US" dirty="0" smtClean="0"/>
              <a:t>O</a:t>
            </a:r>
            <a:r>
              <a:rPr lang="sr-Latn-RS" dirty="0" smtClean="0"/>
              <a:t>gnjen ma</a:t>
            </a:r>
            <a:r>
              <a:rPr lang="en-US" dirty="0" smtClean="0"/>
              <a:t>d</a:t>
            </a:r>
            <a:r>
              <a:rPr lang="sr-Latn-RS" dirty="0" smtClean="0"/>
              <a:t>e.</a:t>
            </a:r>
            <a:endParaRPr lang="en-US" dirty="0"/>
          </a:p>
        </p:txBody>
      </p:sp>
    </p:spTree>
    <p:extLst>
      <p:ext uri="{BB962C8B-B14F-4D97-AF65-F5344CB8AC3E}">
        <p14:creationId xmlns:p14="http://schemas.microsoft.com/office/powerpoint/2010/main" val="5086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_rels/theme3.xml.rels><?xml version="1.0" encoding="UTF-8" standalone="yes"?>
<Relationships xmlns="http://schemas.openxmlformats.org/package/2006/relationships"><Relationship Id="rId1" Type="http://schemas.openxmlformats.org/officeDocument/2006/relationships/image" Target="../media/image1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12.jpeg"/></Relationships>
</file>

<file path=ppt/theme/_rels/theme6.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6.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Ion</Template>
  <TotalTime>119</TotalTime>
  <Words>665</Words>
  <Application>Microsoft Office PowerPoint</Application>
  <PresentationFormat>Widescreen</PresentationFormat>
  <Paragraphs>25</Paragraphs>
  <Slides>13</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13</vt:i4>
      </vt:variant>
    </vt:vector>
  </HeadingPairs>
  <TitlesOfParts>
    <vt:vector size="28" baseType="lpstr">
      <vt:lpstr>Arial</vt:lpstr>
      <vt:lpstr>Bookman Old Style</vt:lpstr>
      <vt:lpstr>Calisto MT</vt:lpstr>
      <vt:lpstr>Century Gothic</vt:lpstr>
      <vt:lpstr>Rockwell</vt:lpstr>
      <vt:lpstr>Trebuchet MS</vt:lpstr>
      <vt:lpstr>Tw Cen MT</vt:lpstr>
      <vt:lpstr>Wingdings 2</vt:lpstr>
      <vt:lpstr>Wingdings 3</vt:lpstr>
      <vt:lpstr>Slate</vt:lpstr>
      <vt:lpstr>Ion</vt:lpstr>
      <vt:lpstr>Damask</vt:lpstr>
      <vt:lpstr>1_Ion</vt:lpstr>
      <vt:lpstr>Circuit</vt:lpstr>
      <vt:lpstr>1_Damask</vt:lpstr>
      <vt:lpstr> The sightseeing tour of Niš</vt:lpstr>
      <vt:lpstr>The long drive to Niš</vt:lpstr>
      <vt:lpstr>Hungry students ‘rob’ the gas station</vt:lpstr>
      <vt:lpstr>THE Skull Tower</vt:lpstr>
      <vt:lpstr>PowerPoint Presentation</vt:lpstr>
      <vt:lpstr>The Forum Mall</vt:lpstr>
      <vt:lpstr>The amazing puppet show</vt:lpstr>
      <vt:lpstr>PowerPoint Presentation</vt:lpstr>
      <vt:lpstr>The todor restaurant</vt:lpstr>
      <vt:lpstr>Niška Banja</vt:lpstr>
      <vt:lpstr> čegar HILL</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sightseeing tour in Niš</dc:title>
  <dc:creator>Milosava Miladinovic</dc:creator>
  <cp:lastModifiedBy>Nena</cp:lastModifiedBy>
  <cp:revision>6</cp:revision>
  <dcterms:created xsi:type="dcterms:W3CDTF">2024-06-10T19:44:24Z</dcterms:created>
  <dcterms:modified xsi:type="dcterms:W3CDTF">2024-06-13T17:14:49Z</dcterms:modified>
</cp:coreProperties>
</file>